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5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6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51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6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45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3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7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4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C245-F2C8-4942-87D3-280B0DC0324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F469E9-D889-4418-B617-3B078010A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Летний оздоровительный лагерь «Детство»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306404" cy="20723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МБОУ «СОШ №14 пос. Подъяпольское</a:t>
            </a:r>
            <a:r>
              <a:rPr lang="ru-RU" dirty="0" smtClean="0"/>
              <a:t>»</a:t>
            </a:r>
          </a:p>
          <a:p>
            <a:pPr algn="ctr"/>
            <a:r>
              <a:rPr lang="ru-RU" dirty="0" err="1" smtClean="0"/>
              <a:t>Шкотовского</a:t>
            </a:r>
            <a:r>
              <a:rPr lang="ru-RU" dirty="0" smtClean="0"/>
              <a:t> района</a:t>
            </a:r>
          </a:p>
          <a:p>
            <a:pPr algn="ctr"/>
            <a:r>
              <a:rPr lang="ru-RU" dirty="0" smtClean="0"/>
              <a:t>Приморского края</a:t>
            </a:r>
            <a:endParaRPr lang="ru-RU" dirty="0" smtClean="0"/>
          </a:p>
          <a:p>
            <a:pPr algn="ctr"/>
            <a:r>
              <a:rPr lang="ru-RU" dirty="0" smtClean="0"/>
              <a:t>Военно-патриотической направленности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5197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Завершение летней смены летнего оздоровительного лагеря патриотической направленности «Детство»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3339"/>
            <a:ext cx="8596668" cy="1121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Летний оздоровительный </a:t>
            </a:r>
            <a:r>
              <a:rPr lang="ru-RU" dirty="0"/>
              <a:t>лагерь 2023 </a:t>
            </a:r>
            <a:r>
              <a:rPr lang="ru-RU" dirty="0" smtClean="0"/>
              <a:t>г. «</a:t>
            </a:r>
            <a:r>
              <a:rPr lang="ru-RU" dirty="0" smtClean="0"/>
              <a:t>Детство</a:t>
            </a:r>
            <a:r>
              <a:rPr lang="ru-RU" dirty="0" smtClean="0"/>
              <a:t>» </a:t>
            </a:r>
            <a:r>
              <a:rPr lang="ru-RU" dirty="0" smtClean="0"/>
              <a:t>закончил </a:t>
            </a:r>
            <a:r>
              <a:rPr lang="ru-RU" dirty="0" smtClean="0"/>
              <a:t>свою </a:t>
            </a:r>
            <a:r>
              <a:rPr lang="ru-RU" dirty="0" smtClean="0"/>
              <a:t>работу.  Для ребят </a:t>
            </a:r>
            <a:r>
              <a:rPr lang="ru-RU" dirty="0" smtClean="0"/>
              <a:t>было проведено множество мероприятий военно-патриотической, спортивной, культурной, интеллектуальной направленности.</a:t>
            </a:r>
          </a:p>
          <a:p>
            <a:r>
              <a:rPr lang="ru-RU" dirty="0" smtClean="0"/>
              <a:t>Каждый ребенок смог проявить свои способности и таланты участвуя в квизах, соревнованиях, квестах, конкурсах – смотрах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44" y="1337151"/>
            <a:ext cx="1824364" cy="2432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8" y="4547227"/>
            <a:ext cx="3724301" cy="2097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9" y="2497027"/>
            <a:ext cx="3365327" cy="252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64" y="2553394"/>
            <a:ext cx="2133339" cy="2844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2369765"/>
            <a:ext cx="2563660" cy="1922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16" y="4547227"/>
            <a:ext cx="1625252" cy="2167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09" y="5016395"/>
            <a:ext cx="3273965" cy="18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40" y="3941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июня </a:t>
            </a:r>
            <a:r>
              <a:rPr lang="ru-RU" dirty="0" smtClean="0"/>
              <a:t>– торжественное мероприятие, посвященное Дню </a:t>
            </a:r>
            <a:r>
              <a:rPr lang="ru-RU" dirty="0" smtClean="0"/>
              <a:t>защиты </a:t>
            </a:r>
            <a:r>
              <a:rPr lang="ru-RU" dirty="0" smtClean="0"/>
              <a:t>детей «Яркие краски детства»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4" y="4272915"/>
            <a:ext cx="4595708" cy="2585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74" y="3683726"/>
            <a:ext cx="5268039" cy="29632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9" y="2631533"/>
            <a:ext cx="2372134" cy="163752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7" y="5577924"/>
            <a:ext cx="2852249" cy="12800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13" y="1792333"/>
            <a:ext cx="3934777" cy="2185987"/>
          </a:xfrm>
          <a:prstGeom prst="rect">
            <a:avLst/>
          </a:prstGeom>
        </p:spPr>
      </p:pic>
      <p:sp>
        <p:nvSpPr>
          <p:cNvPr id="25" name="Объект 24"/>
          <p:cNvSpPr>
            <a:spLocks noGrp="1"/>
          </p:cNvSpPr>
          <p:nvPr>
            <p:ph idx="1"/>
          </p:nvPr>
        </p:nvSpPr>
        <p:spPr>
          <a:xfrm>
            <a:off x="2495006" y="2086928"/>
            <a:ext cx="4811607" cy="18913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первый </a:t>
            </a:r>
            <a:r>
              <a:rPr lang="ru-RU" dirty="0" smtClean="0"/>
              <a:t>день лета</a:t>
            </a:r>
            <a:r>
              <a:rPr lang="ru-RU" dirty="0" smtClean="0"/>
              <a:t>, в лагере прошел </a:t>
            </a:r>
            <a:r>
              <a:rPr lang="ru-RU" dirty="0" smtClean="0"/>
              <a:t>праздник детства,  </a:t>
            </a:r>
            <a:r>
              <a:rPr lang="ru-RU" dirty="0" smtClean="0"/>
              <a:t>с множеством конкурсов и викторин (конкурс рисунков </a:t>
            </a:r>
            <a:r>
              <a:rPr lang="ru-RU" dirty="0" smtClean="0"/>
              <a:t>на асфальте, игры с друзьями, </a:t>
            </a:r>
            <a:r>
              <a:rPr lang="ru-RU" dirty="0" smtClean="0"/>
              <a:t>подвижные игры</a:t>
            </a:r>
            <a:r>
              <a:rPr lang="ru-RU" dirty="0" smtClean="0"/>
              <a:t>, сладкие призы, аниматоры).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847"/>
            <a:ext cx="8596668" cy="1320800"/>
          </a:xfrm>
        </p:spPr>
        <p:txBody>
          <a:bodyPr/>
          <a:lstStyle/>
          <a:p>
            <a:r>
              <a:rPr lang="ru-RU" dirty="0" smtClean="0"/>
              <a:t>2 июня «Ночь географии»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76" y="945223"/>
            <a:ext cx="5701374" cy="3318295"/>
          </a:xfrm>
        </p:spPr>
        <p:txBody>
          <a:bodyPr/>
          <a:lstStyle/>
          <a:p>
            <a:pPr marL="0" indent="457200">
              <a:buNone/>
            </a:pPr>
            <a:r>
              <a:rPr lang="ru-RU" dirty="0" smtClean="0"/>
              <a:t>Международная просветительная акция Русского географического общества «Ночь географии</a:t>
            </a:r>
            <a:r>
              <a:rPr lang="ru-RU" dirty="0" smtClean="0"/>
              <a:t>».</a:t>
            </a:r>
          </a:p>
          <a:p>
            <a:pPr marL="0" indent="457200">
              <a:buNone/>
            </a:pPr>
            <a:r>
              <a:rPr lang="ru-RU" dirty="0" smtClean="0"/>
              <a:t> </a:t>
            </a:r>
            <a:r>
              <a:rPr lang="ru-RU" dirty="0" smtClean="0"/>
              <a:t>На базе нашей школы была зарегистрирована площадка акции, на которой педагоги нашей </a:t>
            </a:r>
            <a:r>
              <a:rPr lang="ru-RU" dirty="0" smtClean="0"/>
              <a:t>школы провели </a:t>
            </a:r>
            <a:r>
              <a:rPr lang="ru-RU" dirty="0" smtClean="0"/>
              <a:t>викторины, лектории и квизы, посвященные </a:t>
            </a:r>
            <a:r>
              <a:rPr lang="ru-RU" dirty="0" smtClean="0"/>
              <a:t>истории, флоре и фауне Приморья.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" y="3306872"/>
            <a:ext cx="2471859" cy="3295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21" y="3360841"/>
            <a:ext cx="4250498" cy="3187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89" y="325677"/>
            <a:ext cx="2805569" cy="3740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9" y="3414810"/>
            <a:ext cx="2390906" cy="3187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31" y="334960"/>
            <a:ext cx="2184820" cy="29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5" y="8165"/>
            <a:ext cx="8854840" cy="1022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6</a:t>
            </a:r>
            <a:r>
              <a:rPr lang="ru-RU" sz="3100" dirty="0" smtClean="0"/>
              <a:t> июня </a:t>
            </a:r>
            <a:r>
              <a:rPr lang="ru-RU" sz="3100" dirty="0" smtClean="0"/>
              <a:t>– 224 года со Дня рождения </a:t>
            </a:r>
            <a:r>
              <a:rPr lang="ru-RU" sz="3100" dirty="0" err="1" smtClean="0"/>
              <a:t>А.С.Пушкина</a:t>
            </a:r>
            <a:r>
              <a:rPr lang="ru-RU" sz="3100" dirty="0" smtClean="0"/>
              <a:t>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День русского </a:t>
            </a:r>
            <a:r>
              <a:rPr lang="ru-RU" sz="3100" dirty="0" smtClean="0"/>
              <a:t>языка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0801"/>
            <a:ext cx="4045908" cy="2862892"/>
          </a:xfrm>
        </p:spPr>
        <p:txBody>
          <a:bodyPr>
            <a:normAutofit fontScale="92500" lnSpcReduction="20000"/>
          </a:bodyPr>
          <a:lstStyle/>
          <a:p>
            <a:pPr indent="468000" algn="just"/>
            <a:r>
              <a:rPr lang="ru-RU" dirty="0" smtClean="0"/>
              <a:t>В стране 6 июня отмечается сразу два праздника День русского языка и день рождения великого русского писателя и поэта Александра Сергеевича Пушкина. </a:t>
            </a:r>
            <a:r>
              <a:rPr lang="ru-RU" dirty="0" smtClean="0"/>
              <a:t>В связи с этим </a:t>
            </a:r>
            <a:r>
              <a:rPr lang="ru-RU" dirty="0" smtClean="0"/>
              <a:t>воспитатели и вожатые организовали мероприятие, </a:t>
            </a:r>
            <a:r>
              <a:rPr lang="ru-RU" dirty="0" smtClean="0"/>
              <a:t>посвященное эти событиям, а </a:t>
            </a:r>
            <a:r>
              <a:rPr lang="ru-RU" dirty="0" smtClean="0"/>
              <a:t>так же </a:t>
            </a:r>
            <a:r>
              <a:rPr lang="ru-RU" dirty="0" smtClean="0"/>
              <a:t>в </a:t>
            </a:r>
            <a:r>
              <a:rPr lang="ru-RU" dirty="0" smtClean="0"/>
              <a:t>КДЦ </a:t>
            </a:r>
            <a:r>
              <a:rPr lang="ru-RU" dirty="0" smtClean="0"/>
              <a:t>пос. Подъяпольское прошла встреча воспитанников лагеря  </a:t>
            </a:r>
            <a:r>
              <a:rPr lang="ru-RU" dirty="0" smtClean="0"/>
              <a:t>с </a:t>
            </a:r>
            <a:r>
              <a:rPr lang="ru-RU" dirty="0" smtClean="0"/>
              <a:t>детским писателем </a:t>
            </a:r>
            <a:r>
              <a:rPr lang="ru-RU" dirty="0" smtClean="0"/>
              <a:t>Прохоровым С.М.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" y="4308953"/>
            <a:ext cx="4171225" cy="2411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5963" y="1218791"/>
            <a:ext cx="2642992" cy="3066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63" y="903417"/>
            <a:ext cx="2650726" cy="1901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6" y="2752247"/>
            <a:ext cx="2975453" cy="1987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16" y="4537366"/>
            <a:ext cx="2674829" cy="19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3820"/>
            <a:ext cx="8596668" cy="793315"/>
          </a:xfrm>
        </p:spPr>
        <p:txBody>
          <a:bodyPr/>
          <a:lstStyle/>
          <a:p>
            <a:pPr algn="ctr"/>
            <a:r>
              <a:rPr lang="ru-RU" dirty="0" smtClean="0"/>
              <a:t>9 июня День Петра</a:t>
            </a:r>
            <a:r>
              <a:rPr lang="en-US" dirty="0" smtClean="0"/>
              <a:t>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7136"/>
            <a:ext cx="8754634" cy="1152394"/>
          </a:xfrm>
        </p:spPr>
        <p:txBody>
          <a:bodyPr>
            <a:normAutofit fontScale="85000" lnSpcReduction="10000"/>
          </a:bodyPr>
          <a:lstStyle/>
          <a:p>
            <a:pPr marL="0" indent="457200">
              <a:buNone/>
            </a:pPr>
            <a:r>
              <a:rPr lang="ru-RU" dirty="0" smtClean="0"/>
              <a:t>Гордость России Петр Великий – первый российский император. Основатель города </a:t>
            </a:r>
            <a:r>
              <a:rPr lang="ru-RU" dirty="0" smtClean="0"/>
              <a:t>Санкт-Петербург и русского флота. </a:t>
            </a:r>
            <a:r>
              <a:rPr lang="ru-RU" dirty="0" smtClean="0"/>
              <a:t>Ребята много играли, рисовали, делали кораблики, узнали что такое флот, </a:t>
            </a:r>
            <a:r>
              <a:rPr lang="ru-RU" dirty="0" smtClean="0"/>
              <a:t>педагог-психолог </a:t>
            </a:r>
            <a:r>
              <a:rPr lang="ru-RU" dirty="0" err="1" smtClean="0"/>
              <a:t>Е.В.Коваль</a:t>
            </a:r>
            <a:r>
              <a:rPr lang="ru-RU" dirty="0" smtClean="0"/>
              <a:t> </a:t>
            </a:r>
            <a:r>
              <a:rPr lang="ru-RU" dirty="0" smtClean="0"/>
              <a:t>провела тренинг о том, как работать в команде, а учитель </a:t>
            </a:r>
            <a:r>
              <a:rPr lang="ru-RU" dirty="0" smtClean="0"/>
              <a:t>истории </a:t>
            </a:r>
            <a:r>
              <a:rPr lang="ru-RU" dirty="0" err="1" smtClean="0"/>
              <a:t>А.Л.Воронцова</a:t>
            </a:r>
            <a:r>
              <a:rPr lang="ru-RU" dirty="0" smtClean="0"/>
              <a:t> </a:t>
            </a:r>
            <a:r>
              <a:rPr lang="ru-RU" dirty="0" smtClean="0"/>
              <a:t>провела лекцию  о Петре </a:t>
            </a:r>
            <a:r>
              <a:rPr lang="en-US" dirty="0" smtClean="0"/>
              <a:t>I</a:t>
            </a:r>
            <a:r>
              <a:rPr lang="ru-RU" dirty="0" smtClean="0"/>
              <a:t> и о городе Санкт-Петербург. А после ребята запустили свой </a:t>
            </a:r>
            <a:r>
              <a:rPr lang="ru-RU" dirty="0" smtClean="0"/>
              <a:t>флот в плавание.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501176"/>
            <a:ext cx="3874717" cy="2906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22" y="2179529"/>
            <a:ext cx="2479892" cy="3306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3" y="4072125"/>
            <a:ext cx="4149515" cy="233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8" y="2436463"/>
            <a:ext cx="2839233" cy="21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9" y="133610"/>
            <a:ext cx="8960851" cy="643003"/>
          </a:xfrm>
        </p:spPr>
        <p:txBody>
          <a:bodyPr>
            <a:normAutofit/>
          </a:bodyPr>
          <a:lstStyle/>
          <a:p>
            <a:r>
              <a:rPr lang="ru-RU" dirty="0" smtClean="0"/>
              <a:t>12 июня «День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00" y="776614"/>
            <a:ext cx="10615344" cy="1515650"/>
          </a:xfrm>
        </p:spPr>
        <p:txBody>
          <a:bodyPr>
            <a:normAutofit/>
          </a:bodyPr>
          <a:lstStyle/>
          <a:p>
            <a:r>
              <a:rPr lang="ru-RU" dirty="0" smtClean="0"/>
              <a:t>«День России» один из главных государственных праздников в стране, символ национального единения. И поэтому 8 июня ребята на территории школы лагеря «Детство» провели всероссийскую акцию «Танцевальный </a:t>
            </a:r>
            <a:r>
              <a:rPr lang="ru-RU" dirty="0" err="1" smtClean="0"/>
              <a:t>флешмоб</a:t>
            </a:r>
            <a:r>
              <a:rPr lang="ru-RU" dirty="0" smtClean="0"/>
              <a:t> ко Дню России» и подготовили выставочный стенд. Так же ко Дню России 13 июня специалисты КДЦ организовали для ребят познавательное и увлекательное мероприятие.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68" y="2160654"/>
            <a:ext cx="3256767" cy="244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03" y="2316750"/>
            <a:ext cx="3858016" cy="2893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7" y="4407285"/>
            <a:ext cx="2308334" cy="2308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2" y="4808738"/>
            <a:ext cx="3201489" cy="2049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" y="4307516"/>
            <a:ext cx="2990175" cy="1805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264"/>
            <a:ext cx="2493410" cy="23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6271"/>
            <a:ext cx="8596668" cy="1320800"/>
          </a:xfrm>
        </p:spPr>
        <p:txBody>
          <a:bodyPr/>
          <a:lstStyle/>
          <a:p>
            <a:r>
              <a:rPr lang="ru-RU" dirty="0" smtClean="0"/>
              <a:t>15 </a:t>
            </a:r>
            <a:r>
              <a:rPr lang="ru-RU" dirty="0" smtClean="0"/>
              <a:t>июня. </a:t>
            </a:r>
            <a:r>
              <a:rPr lang="ru-RU" dirty="0" smtClean="0"/>
              <a:t>Яркие и красочные каникулы продолжаются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20636"/>
            <a:ext cx="4106937" cy="2388109"/>
          </a:xfrm>
        </p:spPr>
        <p:txBody>
          <a:bodyPr>
            <a:normAutofit fontScale="92500" lnSpcReduction="20000"/>
          </a:bodyPr>
          <a:lstStyle/>
          <a:p>
            <a:pPr indent="432000" algn="just"/>
            <a:r>
              <a:rPr lang="ru-RU" dirty="0" smtClean="0"/>
              <a:t>Утро началось с бодрой зарядки под названием «Зарядка чемпионов</a:t>
            </a:r>
            <a:r>
              <a:rPr lang="ru-RU" dirty="0" smtClean="0"/>
              <a:t>», в рамках социального проекта «Приморье за спорт», </a:t>
            </a:r>
            <a:r>
              <a:rPr lang="ru-RU" dirty="0" smtClean="0"/>
              <a:t>которую провела инструктор по фитнесу Анастасия Алиева. А день завершился у ребят </a:t>
            </a:r>
            <a:r>
              <a:rPr lang="ru-RU" dirty="0" smtClean="0"/>
              <a:t>прохождением военизированной полосы </a:t>
            </a:r>
            <a:r>
              <a:rPr lang="ru-RU" dirty="0" smtClean="0"/>
              <a:t>препятствий в </a:t>
            </a:r>
            <a:r>
              <a:rPr lang="ru-RU" dirty="0" smtClean="0"/>
              <a:t>КДЦ пос. Подъяпольское.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22" y="3989762"/>
            <a:ext cx="3769164" cy="2826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46" y="1364911"/>
            <a:ext cx="2583494" cy="3444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44" y="1126671"/>
            <a:ext cx="3133107" cy="1762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81" y="2889044"/>
            <a:ext cx="3414267" cy="1920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82" y="4809569"/>
            <a:ext cx="3641655" cy="20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864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21 июня военно-патриотическая игра «Зарница»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5554"/>
            <a:ext cx="3882140" cy="4979247"/>
          </a:xfrm>
        </p:spPr>
        <p:txBody>
          <a:bodyPr>
            <a:normAutofit/>
          </a:bodyPr>
          <a:lstStyle/>
          <a:p>
            <a:r>
              <a:rPr lang="ru-RU" dirty="0" smtClean="0"/>
              <a:t>В детском оздоровительном лагере «Детство» прошла военно-патриотическая игра «Зарница». С приветственным словом к ребятам обратился военнослужащий 72 отдельной бригады строящихся и ремонтирующихся подводных лодок капитан-лейтенант Олег </a:t>
            </a:r>
            <a:r>
              <a:rPr lang="ru-RU" dirty="0" err="1" smtClean="0"/>
              <a:t>Сидельников</a:t>
            </a:r>
            <a:r>
              <a:rPr lang="ru-RU" dirty="0" smtClean="0"/>
              <a:t>. Две команды показали свои умения в смотре строя и песни, в командных играх и в пулевой стрельбе. По итогам игры ребята показали высокий уровень подготовки и патриотического воспитания.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03" y="999144"/>
            <a:ext cx="2189316" cy="3892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14" y="3600928"/>
            <a:ext cx="3991831" cy="2993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84" y="1609443"/>
            <a:ext cx="2843404" cy="2132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74" y="4759663"/>
            <a:ext cx="2622317" cy="19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84" y="274864"/>
            <a:ext cx="8596668" cy="1320800"/>
          </a:xfrm>
        </p:spPr>
        <p:txBody>
          <a:bodyPr/>
          <a:lstStyle/>
          <a:p>
            <a:r>
              <a:rPr lang="ru-RU" dirty="0" smtClean="0"/>
              <a:t>22 июня «День памяти и скорби»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967" y="962942"/>
            <a:ext cx="3828637" cy="5529298"/>
          </a:xfrm>
        </p:spPr>
        <p:txBody>
          <a:bodyPr>
            <a:normAutofit fontScale="92500" lnSpcReduction="20000"/>
          </a:bodyPr>
          <a:lstStyle/>
          <a:p>
            <a:pPr indent="432000" algn="just"/>
            <a:r>
              <a:rPr lang="ru-RU" dirty="0" smtClean="0"/>
              <a:t>На </a:t>
            </a:r>
            <a:r>
              <a:rPr lang="ru-RU" dirty="0" smtClean="0"/>
              <a:t>площади у мемориального комплекса Великой Отечественной войне 1941-1945 гг. </a:t>
            </a:r>
            <a:r>
              <a:rPr lang="ru-RU" dirty="0" smtClean="0"/>
              <a:t>состоялся траурный митинг, на котором юнармейцы </a:t>
            </a:r>
            <a:r>
              <a:rPr lang="ru-RU" dirty="0" smtClean="0"/>
              <a:t>школы, воспитанники летнего оздоровительного лагеря МБОУ «СОШ №14 </a:t>
            </a:r>
            <a:r>
              <a:rPr lang="ru-RU" dirty="0" err="1" smtClean="0"/>
              <a:t>пос.Подъяпольское</a:t>
            </a:r>
            <a:r>
              <a:rPr lang="ru-RU" dirty="0" smtClean="0"/>
              <a:t>»,  </a:t>
            </a:r>
            <a:r>
              <a:rPr lang="ru-RU" dirty="0" smtClean="0"/>
              <a:t>военнослужащий 72 отдельной бригады строящихся и ремонтирующихся подводных лодок </a:t>
            </a:r>
            <a:r>
              <a:rPr lang="ru-RU" dirty="0" smtClean="0"/>
              <a:t>капитан - </a:t>
            </a:r>
            <a:r>
              <a:rPr lang="ru-RU" dirty="0" smtClean="0"/>
              <a:t>лейтенант Антон Слепченко, педагоги и неравнодушные граждане возложили гирлянду венок и </a:t>
            </a:r>
            <a:r>
              <a:rPr lang="ru-RU" dirty="0" smtClean="0"/>
              <a:t>цветы, в память о всех погибших в годы войны. </a:t>
            </a:r>
            <a:r>
              <a:rPr lang="ru-RU" dirty="0" smtClean="0"/>
              <a:t>Воспитателями и вожатыми была организована </a:t>
            </a:r>
            <a:r>
              <a:rPr lang="ru-RU" dirty="0" smtClean="0"/>
              <a:t> Всероссийскую патриотическая акция </a:t>
            </a:r>
            <a:r>
              <a:rPr lang="ru-RU" dirty="0" smtClean="0"/>
              <a:t>«Свеча памяти</a:t>
            </a:r>
            <a:r>
              <a:rPr lang="ru-RU" dirty="0" smtClean="0"/>
              <a:t>», а специалисты КДЦ провели урок мужества о пионерах-героях ВОВ.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" y="1763485"/>
            <a:ext cx="3289110" cy="2466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" y="4355869"/>
            <a:ext cx="3279888" cy="2309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4" y="962942"/>
            <a:ext cx="4742020" cy="267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4" y="3702479"/>
            <a:ext cx="4492638" cy="30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565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594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Летний оздоровительный лагерь «Детство»</vt:lpstr>
      <vt:lpstr>1 июня – торжественное мероприятие, посвященное Дню защиты детей «Яркие краски детства»</vt:lpstr>
      <vt:lpstr>2 июня «Ночь географии»</vt:lpstr>
      <vt:lpstr>6 июня – 224 года со Дня рождения А.С.Пушкина.  День русского языка.</vt:lpstr>
      <vt:lpstr>9 июня День Петра I</vt:lpstr>
      <vt:lpstr>12 июня «День России»</vt:lpstr>
      <vt:lpstr>15 июня. Яркие и красочные каникулы продолжаются</vt:lpstr>
      <vt:lpstr>21 июня военно-патриотическая игра «Зарница»</vt:lpstr>
      <vt:lpstr>22 июня «День памяти и скорби»</vt:lpstr>
      <vt:lpstr>Завершение летней смены летнего оздоровительного лагеря патриотической направленности «Детство»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оздоровительный лагерь «Детство»</dc:title>
  <dc:creator>1</dc:creator>
  <cp:lastModifiedBy>Татьяна</cp:lastModifiedBy>
  <cp:revision>26</cp:revision>
  <dcterms:created xsi:type="dcterms:W3CDTF">2023-07-04T02:12:01Z</dcterms:created>
  <dcterms:modified xsi:type="dcterms:W3CDTF">2023-07-10T04:35:14Z</dcterms:modified>
</cp:coreProperties>
</file>